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1674138" cy="12192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43" d="100"/>
          <a:sy n="43" d="100"/>
        </p:scale>
        <p:origin x="150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200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7050" cy="469900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B3D0BA19-ED89-4CF2-BB70-E6EC84E2DE9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93175"/>
            <a:ext cx="3067050" cy="469900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B426ACA2-DAB2-4BAD-B352-608555E84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016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7050" cy="469900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2F386903-B4F7-4AC7-B83B-BAEAAF972E1F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2" rIns="91425" bIns="457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6" y="4505326"/>
            <a:ext cx="5661025" cy="3687763"/>
          </a:xfrm>
          <a:prstGeom prst="rect">
            <a:avLst/>
          </a:prstGeom>
        </p:spPr>
        <p:txBody>
          <a:bodyPr vert="horz" lIns="91425" tIns="45712" rIns="91425" bIns="4571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93175"/>
            <a:ext cx="3067050" cy="469900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B41E07A7-0BB0-4154-BC4C-B5453C1F1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466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28663" y="1169988"/>
            <a:ext cx="5619750" cy="31607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E07A7-0BB0-4154-BC4C-B5453C1F13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355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9267" y="1995312"/>
            <a:ext cx="16255604" cy="4244622"/>
          </a:xfrm>
        </p:spPr>
        <p:txBody>
          <a:bodyPr anchor="b"/>
          <a:lstStyle>
            <a:lvl1pPr algn="ctr">
              <a:defRPr sz="1066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9267" y="6403626"/>
            <a:ext cx="16255604" cy="2943577"/>
          </a:xfrm>
        </p:spPr>
        <p:txBody>
          <a:bodyPr/>
          <a:lstStyle>
            <a:lvl1pPr marL="0" indent="0" algn="ctr">
              <a:buNone/>
              <a:defRPr sz="4266"/>
            </a:lvl1pPr>
            <a:lvl2pPr marL="812657" indent="0" algn="ctr">
              <a:buNone/>
              <a:defRPr sz="3555"/>
            </a:lvl2pPr>
            <a:lvl3pPr marL="1625316" indent="0" algn="ctr">
              <a:buNone/>
              <a:defRPr sz="3200"/>
            </a:lvl3pPr>
            <a:lvl4pPr marL="2437972" indent="0" algn="ctr">
              <a:buNone/>
              <a:defRPr sz="2844"/>
            </a:lvl4pPr>
            <a:lvl5pPr marL="3250632" indent="0" algn="ctr">
              <a:buNone/>
              <a:defRPr sz="2844"/>
            </a:lvl5pPr>
            <a:lvl6pPr marL="4063289" indent="0" algn="ctr">
              <a:buNone/>
              <a:defRPr sz="2844"/>
            </a:lvl6pPr>
            <a:lvl7pPr marL="4875947" indent="0" algn="ctr">
              <a:buNone/>
              <a:defRPr sz="2844"/>
            </a:lvl7pPr>
            <a:lvl8pPr marL="5688604" indent="0" algn="ctr">
              <a:buNone/>
              <a:defRPr sz="2844"/>
            </a:lvl8pPr>
            <a:lvl9pPr marL="6501264" indent="0" algn="ctr">
              <a:buNone/>
              <a:defRPr sz="284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11D5-D918-4C9D-B535-F95B6182D549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144D0-F6B7-4BB9-AE9B-4D65F0787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965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11D5-D918-4C9D-B535-F95B6182D549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144D0-F6B7-4BB9-AE9B-4D65F0787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378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10555" y="649111"/>
            <a:ext cx="467348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90097" y="649111"/>
            <a:ext cx="13749531" cy="103321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11D5-D918-4C9D-B535-F95B6182D549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144D0-F6B7-4BB9-AE9B-4D65F0787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533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11D5-D918-4C9D-B535-F95B6182D549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144D0-F6B7-4BB9-AE9B-4D65F0787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225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8808" y="3039535"/>
            <a:ext cx="18693944" cy="5071532"/>
          </a:xfrm>
        </p:spPr>
        <p:txBody>
          <a:bodyPr anchor="b"/>
          <a:lstStyle>
            <a:lvl1pPr>
              <a:defRPr sz="1066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8808" y="8159047"/>
            <a:ext cx="18693944" cy="2666999"/>
          </a:xfrm>
        </p:spPr>
        <p:txBody>
          <a:bodyPr/>
          <a:lstStyle>
            <a:lvl1pPr marL="0" indent="0">
              <a:buNone/>
              <a:defRPr sz="4266">
                <a:solidFill>
                  <a:schemeClr val="tx1">
                    <a:tint val="75000"/>
                  </a:schemeClr>
                </a:solidFill>
              </a:defRPr>
            </a:lvl1pPr>
            <a:lvl2pPr marL="812657" indent="0">
              <a:buNone/>
              <a:defRPr sz="3555">
                <a:solidFill>
                  <a:schemeClr val="tx1">
                    <a:tint val="75000"/>
                  </a:schemeClr>
                </a:solidFill>
              </a:defRPr>
            </a:lvl2pPr>
            <a:lvl3pPr marL="162531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7972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0632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3289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5947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8604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1264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11D5-D918-4C9D-B535-F95B6182D549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144D0-F6B7-4BB9-AE9B-4D65F0787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90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90097" y="3245556"/>
            <a:ext cx="9211509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532" y="3245556"/>
            <a:ext cx="9211509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11D5-D918-4C9D-B535-F95B6182D549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144D0-F6B7-4BB9-AE9B-4D65F0787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931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0" y="649113"/>
            <a:ext cx="18693944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2926" y="2988734"/>
            <a:ext cx="9169175" cy="1464732"/>
          </a:xfrm>
        </p:spPr>
        <p:txBody>
          <a:bodyPr anchor="b"/>
          <a:lstStyle>
            <a:lvl1pPr marL="0" indent="0">
              <a:buNone/>
              <a:defRPr sz="4266" b="1"/>
            </a:lvl1pPr>
            <a:lvl2pPr marL="812657" indent="0">
              <a:buNone/>
              <a:defRPr sz="3555" b="1"/>
            </a:lvl2pPr>
            <a:lvl3pPr marL="1625316" indent="0">
              <a:buNone/>
              <a:defRPr sz="3200" b="1"/>
            </a:lvl3pPr>
            <a:lvl4pPr marL="2437972" indent="0">
              <a:buNone/>
              <a:defRPr sz="2844" b="1"/>
            </a:lvl4pPr>
            <a:lvl5pPr marL="3250632" indent="0">
              <a:buNone/>
              <a:defRPr sz="2844" b="1"/>
            </a:lvl5pPr>
            <a:lvl6pPr marL="4063289" indent="0">
              <a:buNone/>
              <a:defRPr sz="2844" b="1"/>
            </a:lvl6pPr>
            <a:lvl7pPr marL="4875947" indent="0">
              <a:buNone/>
              <a:defRPr sz="2844" b="1"/>
            </a:lvl7pPr>
            <a:lvl8pPr marL="5688604" indent="0">
              <a:buNone/>
              <a:defRPr sz="2844" b="1"/>
            </a:lvl8pPr>
            <a:lvl9pPr marL="6501264" indent="0">
              <a:buNone/>
              <a:defRPr sz="284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92926" y="4453468"/>
            <a:ext cx="9169175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72532" y="2988734"/>
            <a:ext cx="9214332" cy="1464732"/>
          </a:xfrm>
        </p:spPr>
        <p:txBody>
          <a:bodyPr anchor="b"/>
          <a:lstStyle>
            <a:lvl1pPr marL="0" indent="0">
              <a:buNone/>
              <a:defRPr sz="4266" b="1"/>
            </a:lvl1pPr>
            <a:lvl2pPr marL="812657" indent="0">
              <a:buNone/>
              <a:defRPr sz="3555" b="1"/>
            </a:lvl2pPr>
            <a:lvl3pPr marL="1625316" indent="0">
              <a:buNone/>
              <a:defRPr sz="3200" b="1"/>
            </a:lvl3pPr>
            <a:lvl4pPr marL="2437972" indent="0">
              <a:buNone/>
              <a:defRPr sz="2844" b="1"/>
            </a:lvl4pPr>
            <a:lvl5pPr marL="3250632" indent="0">
              <a:buNone/>
              <a:defRPr sz="2844" b="1"/>
            </a:lvl5pPr>
            <a:lvl6pPr marL="4063289" indent="0">
              <a:buNone/>
              <a:defRPr sz="2844" b="1"/>
            </a:lvl6pPr>
            <a:lvl7pPr marL="4875947" indent="0">
              <a:buNone/>
              <a:defRPr sz="2844" b="1"/>
            </a:lvl7pPr>
            <a:lvl8pPr marL="5688604" indent="0">
              <a:buNone/>
              <a:defRPr sz="2844" b="1"/>
            </a:lvl8pPr>
            <a:lvl9pPr marL="6501264" indent="0">
              <a:buNone/>
              <a:defRPr sz="284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72532" y="4453468"/>
            <a:ext cx="9214332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11D5-D918-4C9D-B535-F95B6182D549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144D0-F6B7-4BB9-AE9B-4D65F0787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02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11D5-D918-4C9D-B535-F95B6182D549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144D0-F6B7-4BB9-AE9B-4D65F0787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55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11D5-D918-4C9D-B535-F95B6182D549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144D0-F6B7-4BB9-AE9B-4D65F0787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7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6" y="812800"/>
            <a:ext cx="699047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14332" y="1755423"/>
            <a:ext cx="10972532" cy="8664222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6"/>
            </a:lvl3pPr>
            <a:lvl4pPr>
              <a:defRPr sz="3555"/>
            </a:lvl4pPr>
            <a:lvl5pPr>
              <a:defRPr sz="3555"/>
            </a:lvl5pPr>
            <a:lvl6pPr>
              <a:defRPr sz="3555"/>
            </a:lvl6pPr>
            <a:lvl7pPr>
              <a:defRPr sz="3555"/>
            </a:lvl7pPr>
            <a:lvl8pPr>
              <a:defRPr sz="3555"/>
            </a:lvl8pPr>
            <a:lvl9pPr>
              <a:defRPr sz="355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2926" y="3657600"/>
            <a:ext cx="699047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657" indent="0">
              <a:buNone/>
              <a:defRPr sz="2489"/>
            </a:lvl2pPr>
            <a:lvl3pPr marL="1625316" indent="0">
              <a:buNone/>
              <a:defRPr sz="2133"/>
            </a:lvl3pPr>
            <a:lvl4pPr marL="2437972" indent="0">
              <a:buNone/>
              <a:defRPr sz="1778"/>
            </a:lvl4pPr>
            <a:lvl5pPr marL="3250632" indent="0">
              <a:buNone/>
              <a:defRPr sz="1778"/>
            </a:lvl5pPr>
            <a:lvl6pPr marL="4063289" indent="0">
              <a:buNone/>
              <a:defRPr sz="1778"/>
            </a:lvl6pPr>
            <a:lvl7pPr marL="4875947" indent="0">
              <a:buNone/>
              <a:defRPr sz="1778"/>
            </a:lvl7pPr>
            <a:lvl8pPr marL="5688604" indent="0">
              <a:buNone/>
              <a:defRPr sz="1778"/>
            </a:lvl8pPr>
            <a:lvl9pPr marL="6501264" indent="0">
              <a:buNone/>
              <a:defRPr sz="177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11D5-D918-4C9D-B535-F95B6182D549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144D0-F6B7-4BB9-AE9B-4D65F0787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5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6" y="812800"/>
            <a:ext cx="699047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14332" y="1755423"/>
            <a:ext cx="10972532" cy="8664222"/>
          </a:xfrm>
        </p:spPr>
        <p:txBody>
          <a:bodyPr anchor="t"/>
          <a:lstStyle>
            <a:lvl1pPr marL="0" indent="0">
              <a:buNone/>
              <a:defRPr sz="5689"/>
            </a:lvl1pPr>
            <a:lvl2pPr marL="812657" indent="0">
              <a:buNone/>
              <a:defRPr sz="4978"/>
            </a:lvl2pPr>
            <a:lvl3pPr marL="1625316" indent="0">
              <a:buNone/>
              <a:defRPr sz="4266"/>
            </a:lvl3pPr>
            <a:lvl4pPr marL="2437972" indent="0">
              <a:buNone/>
              <a:defRPr sz="3555"/>
            </a:lvl4pPr>
            <a:lvl5pPr marL="3250632" indent="0">
              <a:buNone/>
              <a:defRPr sz="3555"/>
            </a:lvl5pPr>
            <a:lvl6pPr marL="4063289" indent="0">
              <a:buNone/>
              <a:defRPr sz="3555"/>
            </a:lvl6pPr>
            <a:lvl7pPr marL="4875947" indent="0">
              <a:buNone/>
              <a:defRPr sz="3555"/>
            </a:lvl7pPr>
            <a:lvl8pPr marL="5688604" indent="0">
              <a:buNone/>
              <a:defRPr sz="3555"/>
            </a:lvl8pPr>
            <a:lvl9pPr marL="6501264" indent="0">
              <a:buNone/>
              <a:defRPr sz="355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2926" y="3657600"/>
            <a:ext cx="699047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657" indent="0">
              <a:buNone/>
              <a:defRPr sz="2489"/>
            </a:lvl2pPr>
            <a:lvl3pPr marL="1625316" indent="0">
              <a:buNone/>
              <a:defRPr sz="2133"/>
            </a:lvl3pPr>
            <a:lvl4pPr marL="2437972" indent="0">
              <a:buNone/>
              <a:defRPr sz="1778"/>
            </a:lvl4pPr>
            <a:lvl5pPr marL="3250632" indent="0">
              <a:buNone/>
              <a:defRPr sz="1778"/>
            </a:lvl5pPr>
            <a:lvl6pPr marL="4063289" indent="0">
              <a:buNone/>
              <a:defRPr sz="1778"/>
            </a:lvl6pPr>
            <a:lvl7pPr marL="4875947" indent="0">
              <a:buNone/>
              <a:defRPr sz="1778"/>
            </a:lvl7pPr>
            <a:lvl8pPr marL="5688604" indent="0">
              <a:buNone/>
              <a:defRPr sz="1778"/>
            </a:lvl8pPr>
            <a:lvl9pPr marL="6501264" indent="0">
              <a:buNone/>
              <a:defRPr sz="177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11D5-D918-4C9D-B535-F95B6182D549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144D0-F6B7-4BB9-AE9B-4D65F0787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22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90097" y="649113"/>
            <a:ext cx="18693944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0097" y="3245556"/>
            <a:ext cx="18693944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90097" y="11300182"/>
            <a:ext cx="4876681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111D5-D918-4C9D-B535-F95B6182D549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79558" y="11300182"/>
            <a:ext cx="7315022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07360" y="11300182"/>
            <a:ext cx="4876681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144D0-F6B7-4BB9-AE9B-4D65F0787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26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625316" rtl="0" eaLnBrk="1" latinLnBrk="0" hangingPunct="1">
        <a:lnSpc>
          <a:spcPct val="90000"/>
        </a:lnSpc>
        <a:spcBef>
          <a:spcPct val="0"/>
        </a:spcBef>
        <a:buNone/>
        <a:defRPr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328" indent="-406328" algn="l" defTabSz="1625316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1218986" indent="-406328" algn="l" defTabSz="1625316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4266" kern="1200">
          <a:solidFill>
            <a:schemeClr val="tx1"/>
          </a:solidFill>
          <a:latin typeface="+mn-lt"/>
          <a:ea typeface="+mn-ea"/>
          <a:cs typeface="+mn-cs"/>
        </a:defRPr>
      </a:lvl2pPr>
      <a:lvl3pPr marL="2031644" indent="-406328" algn="l" defTabSz="1625316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555" kern="1200">
          <a:solidFill>
            <a:schemeClr val="tx1"/>
          </a:solidFill>
          <a:latin typeface="+mn-lt"/>
          <a:ea typeface="+mn-ea"/>
          <a:cs typeface="+mn-cs"/>
        </a:defRPr>
      </a:lvl3pPr>
      <a:lvl4pPr marL="2844304" indent="-406328" algn="l" defTabSz="1625316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960" indent="-406328" algn="l" defTabSz="1625316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69618" indent="-406328" algn="l" defTabSz="1625316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2276" indent="-406328" algn="l" defTabSz="1625316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4934" indent="-406328" algn="l" defTabSz="1625316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7592" indent="-406328" algn="l" defTabSz="1625316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316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657" algn="l" defTabSz="1625316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316" algn="l" defTabSz="1625316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7972" algn="l" defTabSz="1625316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0632" algn="l" defTabSz="1625316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3289" algn="l" defTabSz="1625316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5947" algn="l" defTabSz="1625316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8604" algn="l" defTabSz="1625316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1264" algn="l" defTabSz="1625316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6771" y="3640581"/>
            <a:ext cx="8138171" cy="544247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rot="10800000" flipV="1">
            <a:off x="-3" y="1863128"/>
            <a:ext cx="21674144" cy="1641595"/>
          </a:xfrm>
          <a:prstGeom prst="rect">
            <a:avLst/>
          </a:prstGeom>
          <a:noFill/>
        </p:spPr>
        <p:txBody>
          <a:bodyPr wrap="square" lIns="162556" tIns="81276" rIns="162556" bIns="81276">
            <a:spAutoFit/>
          </a:bodyPr>
          <a:lstStyle/>
          <a:p>
            <a:pPr algn="ctr"/>
            <a:r>
              <a:rPr lang="en-US" sz="9601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7</a:t>
            </a:r>
            <a:r>
              <a:rPr lang="en-US" sz="9601" b="1" baseline="3000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th</a:t>
            </a:r>
            <a:r>
              <a:rPr lang="en-US" sz="9601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9601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Annual Customer Appreciation Day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59013" y="3684547"/>
            <a:ext cx="9743691" cy="748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63" b="1" dirty="0"/>
              <a:t>SAVE THE DATE:   November </a:t>
            </a:r>
            <a:r>
              <a:rPr lang="en-US" sz="4263" b="1" dirty="0" smtClean="0"/>
              <a:t>16th, 2018</a:t>
            </a:r>
            <a:endParaRPr lang="en-US" sz="4263" b="1" dirty="0"/>
          </a:p>
        </p:txBody>
      </p:sp>
      <p:sp>
        <p:nvSpPr>
          <p:cNvPr id="17" name="Rectangle 16"/>
          <p:cNvSpPr/>
          <p:nvPr/>
        </p:nvSpPr>
        <p:spPr>
          <a:xfrm>
            <a:off x="-3" y="9083052"/>
            <a:ext cx="21674131" cy="1149024"/>
          </a:xfrm>
          <a:prstGeom prst="rect">
            <a:avLst/>
          </a:prstGeom>
          <a:noFill/>
        </p:spPr>
        <p:txBody>
          <a:bodyPr wrap="square" lIns="162556" tIns="81276" rIns="162556" bIns="81276">
            <a:spAutoFit/>
          </a:bodyPr>
          <a:lstStyle/>
          <a:p>
            <a:pPr algn="ctr"/>
            <a:r>
              <a:rPr lang="en-US" sz="6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11413 49</a:t>
            </a:r>
            <a:r>
              <a:rPr lang="en-US" sz="6400" b="1" baseline="3000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th</a:t>
            </a:r>
            <a:r>
              <a:rPr lang="en-US" sz="6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Street N, Clearwater, FL 33762  (727) 571-1119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207391" y="4667937"/>
            <a:ext cx="10317790" cy="1186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55" b="1" dirty="0">
                <a:solidFill>
                  <a:schemeClr val="accent2"/>
                </a:solidFill>
              </a:rPr>
              <a:t>We at Tom’s Sod are proud to announce our</a:t>
            </a:r>
          </a:p>
          <a:p>
            <a:pPr algn="ctr"/>
            <a:r>
              <a:rPr lang="en-US" sz="3555" b="1" dirty="0" smtClean="0">
                <a:solidFill>
                  <a:schemeClr val="accent2"/>
                </a:solidFill>
              </a:rPr>
              <a:t>7</a:t>
            </a:r>
            <a:r>
              <a:rPr lang="en-US" sz="3555" b="1" baseline="30000" dirty="0" smtClean="0">
                <a:solidFill>
                  <a:schemeClr val="accent2"/>
                </a:solidFill>
              </a:rPr>
              <a:t>th</a:t>
            </a:r>
            <a:r>
              <a:rPr lang="en-US" sz="3555" b="1" dirty="0" smtClean="0">
                <a:solidFill>
                  <a:schemeClr val="accent2"/>
                </a:solidFill>
              </a:rPr>
              <a:t> </a:t>
            </a:r>
            <a:r>
              <a:rPr lang="en-US" sz="3555" b="1" dirty="0">
                <a:solidFill>
                  <a:schemeClr val="accent2"/>
                </a:solidFill>
              </a:rPr>
              <a:t>Annual Customer Appreciation Day.</a:t>
            </a:r>
            <a:endParaRPr lang="en-US" sz="3555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98734" y="6161779"/>
            <a:ext cx="12598091" cy="639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55" dirty="0" smtClean="0">
                <a:solidFill>
                  <a:schemeClr val="accent6">
                    <a:lumMod val="75000"/>
                  </a:schemeClr>
                </a:solidFill>
              </a:rPr>
              <a:t>And Wish a Happy Birthday to Don and Chad !!</a:t>
            </a:r>
            <a:endParaRPr lang="en-US" sz="3555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489045" y="6956732"/>
            <a:ext cx="12417470" cy="2280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55" dirty="0">
                <a:solidFill>
                  <a:schemeClr val="accent2"/>
                </a:solidFill>
              </a:rPr>
              <a:t>Stop by from 12:00 </a:t>
            </a:r>
            <a:r>
              <a:rPr lang="en-US" sz="3555" dirty="0" smtClean="0">
                <a:solidFill>
                  <a:schemeClr val="accent2"/>
                </a:solidFill>
              </a:rPr>
              <a:t> </a:t>
            </a:r>
            <a:r>
              <a:rPr lang="en-US" sz="3555" dirty="0">
                <a:solidFill>
                  <a:schemeClr val="accent2"/>
                </a:solidFill>
              </a:rPr>
              <a:t>to 4:00 PM </a:t>
            </a:r>
          </a:p>
          <a:p>
            <a:pPr algn="ctr"/>
            <a:r>
              <a:rPr lang="en-US" sz="3555" dirty="0">
                <a:solidFill>
                  <a:schemeClr val="accent2"/>
                </a:solidFill>
              </a:rPr>
              <a:t>to enjoy amazing food, good fun </a:t>
            </a:r>
            <a:r>
              <a:rPr lang="en-US" sz="3555" dirty="0" smtClean="0">
                <a:solidFill>
                  <a:schemeClr val="accent2"/>
                </a:solidFill>
              </a:rPr>
              <a:t> </a:t>
            </a:r>
            <a:endParaRPr lang="en-US" sz="3555" dirty="0">
              <a:solidFill>
                <a:schemeClr val="accent2"/>
              </a:solidFill>
            </a:endParaRPr>
          </a:p>
          <a:p>
            <a:pPr algn="ctr"/>
            <a:r>
              <a:rPr lang="en-US" sz="3555" dirty="0">
                <a:solidFill>
                  <a:schemeClr val="accent2"/>
                </a:solidFill>
              </a:rPr>
              <a:t> Please be there to let us say thanks to all of our amazing customers.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97913" y="48918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28" name="Picture 4" descr="th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2340" y="3100039"/>
            <a:ext cx="3791415" cy="3856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89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289</TotalTime>
  <Words>82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Purchasing</dc:creator>
  <cp:lastModifiedBy>Purchasing</cp:lastModifiedBy>
  <cp:revision>34</cp:revision>
  <cp:lastPrinted>2018-09-25T12:52:30Z</cp:lastPrinted>
  <dcterms:created xsi:type="dcterms:W3CDTF">2016-09-14T14:47:19Z</dcterms:created>
  <dcterms:modified xsi:type="dcterms:W3CDTF">2018-09-25T12:55:49Z</dcterms:modified>
</cp:coreProperties>
</file>